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3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64" autoAdjust="0"/>
    <p:restoredTop sz="90929"/>
  </p:normalViewPr>
  <p:slideViewPr>
    <p:cSldViewPr>
      <p:cViewPr>
        <p:scale>
          <a:sx n="62" d="100"/>
          <a:sy n="62" d="100"/>
        </p:scale>
        <p:origin x="73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2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0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2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3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4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6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4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5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0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0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204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205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206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8C394D-AFC1-4C42-9302-2D2965EA5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01010-0D72-449F-BB2B-DF668978E6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21B65-B660-4E24-9EE9-9577B686D1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171573-AAA0-47F2-BE29-2F847EBF5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2EC17-962A-4E80-A3EA-D3FEA8A0A9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8D841-3927-47CD-A16D-B10747F51E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1ABB5-23DB-42E8-97F8-A28995EA3A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B372D-24F8-4DE9-A433-2CE891BB83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E5F68-363D-4967-8961-F4BBE18CFE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ACD68-D337-4E7C-8398-7548C2102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E08B5-5FC0-43D0-866F-920156D15E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63135-80B0-4573-B18A-B38FF1C56C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48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6149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1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2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3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5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6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7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9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3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17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7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8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8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90404C43-85FF-42A2-A462-E9C4A429BA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8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n.wikipedia.org/wiki/Image:JFKmotorcade.jpg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wikipedia.org/wiki/Image:Lbj2.jpg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en.wikipedia.org/wiki/Image:Saigon_T-54.jpg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ritannica.com/eb/art-67710/Button-from-John-F-Kennedys-1960-US-presidential-campaign?articleTypeId=1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6/6e/Nixon_while_in_US_Congress.jpg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Image:John_F._Kennedy,_White_House_color_photo_portrait.jpg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Image:John_F._Kennedy,_White_House_photo_portrait,_looking_up.jpg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6096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Kennedy and His New </a:t>
            </a:r>
            <a:br>
              <a:rPr lang="en-US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           Frontier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Kennedy at Odds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Comic Sans MS" pitchFamily="66" charset="0"/>
              </a:rPr>
              <a:t>Kennedy was frequently at odds with the legislative branch.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pitchFamily="66" charset="0"/>
              </a:rPr>
              <a:t>Southern senators and representatives blocked many of the measures that he tried to pass partly because he was for civil rights.</a:t>
            </a:r>
            <a:endParaRPr lang="en-US" sz="2400"/>
          </a:p>
        </p:txBody>
      </p:sp>
      <p:pic>
        <p:nvPicPr>
          <p:cNvPr id="14342" name="Picture 6" descr="kingkenned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590800"/>
            <a:ext cx="3505200" cy="26289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Kennedy’s Death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When Kennedy went to Dallas to try and stir up support for his programs, he was assassinated on November 22, 1963.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When he was killed, it seemed as if time stopped in this country.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This also affected people around the globe specifically allies that Kennedy had made in many third world countries.</a:t>
            </a:r>
            <a:endParaRPr lang="en-US" sz="2400"/>
          </a:p>
        </p:txBody>
      </p:sp>
      <p:pic>
        <p:nvPicPr>
          <p:cNvPr id="15366" name="Picture 6" descr="President Kennedy with his wife, Jacqueline, and Texas Governor John Connally in the presidential limousine shortly before his assassination">
            <a:hlinkClick r:id="rId2" tooltip="President Kennedy with his wife, Jacqueline, and Texas Governor John Connally in the presidential limousine shortly before his assassina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438400"/>
            <a:ext cx="3657600" cy="29257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Lyndon B. Johnson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Lyndon B. Johnson would take over for Kennedy.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Only 5 days after Kennedy’s death, Johnson made a speech to the American public saying he would continue on with JFK’s plans.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He came up with a new term for the new America called the Great Society.</a:t>
            </a:r>
            <a:endParaRPr lang="en-US" sz="2400"/>
          </a:p>
        </p:txBody>
      </p:sp>
      <p:pic>
        <p:nvPicPr>
          <p:cNvPr id="16390" name="Picture 6" descr="john_k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743200"/>
            <a:ext cx="2857500" cy="22669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The Great Society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Comic Sans MS" pitchFamily="66" charset="0"/>
              </a:rPr>
              <a:t>Johnson tried to fight poverty, pollution, unemployment, discrimination, and everything else that was wrong with this country.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pitchFamily="66" charset="0"/>
              </a:rPr>
              <a:t>To fight poverty and unemployment, Johnson launched the Office of Economic Opportunity</a:t>
            </a:r>
            <a:endParaRPr lang="en-US" sz="2400"/>
          </a:p>
        </p:txBody>
      </p:sp>
      <p:pic>
        <p:nvPicPr>
          <p:cNvPr id="17414" name="Picture 6" descr="Lyndon B. Johnson">
            <a:hlinkClick r:id="rId2" tooltip="Lyndon B. Johns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362200"/>
            <a:ext cx="254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tx1"/>
                </a:solidFill>
                <a:latin typeface="Comic Sans MS" pitchFamily="66" charset="0"/>
              </a:rPr>
              <a:t>Office of Economic Opportunity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This organization sent workers to poor neighborhoods to help people get back on their feet.</a:t>
            </a:r>
          </a:p>
          <a:p>
            <a:r>
              <a:rPr lang="en-US" sz="2800"/>
              <a:t>Job Corps, Project Head Start, and the Elementary and Secondary Education Act were all examples of Johnson’s war on poverty.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More Johnson Programs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Johnson passed the Medicare Act through Congress.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He responded to immigration by passing the Immigration Act which allowed more people from the far east and deleted the national quota system.</a:t>
            </a: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Government Spending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latin typeface="Comic Sans MS" pitchFamily="66" charset="0"/>
              </a:rPr>
              <a:t>Even with all the good things Johnson was attempting to do, his government spending was out of hand.</a:t>
            </a:r>
          </a:p>
          <a:p>
            <a:r>
              <a:rPr lang="en-US" sz="2400">
                <a:latin typeface="Comic Sans MS" pitchFamily="66" charset="0"/>
              </a:rPr>
              <a:t>The Vietnam War was part of the problem because it was eating up $20 billion a year.</a:t>
            </a:r>
            <a:endParaRPr lang="en-US" sz="2800"/>
          </a:p>
        </p:txBody>
      </p:sp>
      <p:pic>
        <p:nvPicPr>
          <p:cNvPr id="20486" name="Picture 6" descr="300px-Saigon_T-54">
            <a:hlinkClick r:id="rId2" tooltip="Saigon T-54.jp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667000"/>
            <a:ext cx="3581400" cy="242411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1960’s: An Important Time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Comic Sans MS" pitchFamily="66" charset="0"/>
              </a:rPr>
              <a:t>During Johnson presidency, the American public had become deeply divided.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pitchFamily="66" charset="0"/>
              </a:rPr>
              <a:t>We had seen the emergence of the youth during this time, but we also saw three of the most important young people killed (JFK, Martin Luther King Jr., and Robert Kennedy)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pitchFamily="66" charset="0"/>
              </a:rPr>
              <a:t>Division would continue into Nixon’s presidency.</a:t>
            </a:r>
            <a:endParaRPr lang="en-US" sz="280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The Election of 1960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Richard Milhouse Nixon ran against John F. Kennedy.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These two candidates were about as different as any two people could be.</a:t>
            </a:r>
            <a:endParaRPr lang="en-US" sz="2800"/>
          </a:p>
        </p:txBody>
      </p:sp>
      <p:pic>
        <p:nvPicPr>
          <p:cNvPr id="8200" name="Picture 8" descr="Photograph:Button from John F. Kennedy's 1960 U.S. presidential campaign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667000"/>
            <a:ext cx="2667000" cy="26384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Richard Nixon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Nixon was a young candidate.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He came from a poor family.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Believed communism was America’s worst enemy.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Nixon was a very good radio debater, but people who watched the debates on T.V. thought Kennedy won because he was attractive.</a:t>
            </a:r>
            <a:endParaRPr lang="en-US" sz="2400"/>
          </a:p>
        </p:txBody>
      </p:sp>
      <p:pic>
        <p:nvPicPr>
          <p:cNvPr id="9222" name="Picture 6" descr="Image:Nixon while in US Congres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438400"/>
            <a:ext cx="2378075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John F. Kennedy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A very young candidate.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Came from a very rich family.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Believed communism was America’s worst enemy.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Good television speaker and due to his good looks many believed he would win the election.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Kennedy won the election by one of the smallest margins in history.</a:t>
            </a:r>
          </a:p>
        </p:txBody>
      </p:sp>
      <p:pic>
        <p:nvPicPr>
          <p:cNvPr id="1030" name="Picture 6" descr="98px-John_F">
            <a:hlinkClick r:id="rId2" tooltip="John F. Kennedy, White House color photo portrait.jp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743200"/>
            <a:ext cx="2116138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Kennedy’s “New Frontier”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latin typeface="Comic Sans MS" pitchFamily="66" charset="0"/>
              </a:rPr>
              <a:t>This was an extension of FDR’s New Deal and Truman’s Fair Deal.</a:t>
            </a:r>
          </a:p>
          <a:p>
            <a:r>
              <a:rPr lang="en-US" sz="2400">
                <a:latin typeface="Comic Sans MS" pitchFamily="66" charset="0"/>
              </a:rPr>
              <a:t>Kennedy will quickly be at odds with business leaders in the United States, especially in steel.</a:t>
            </a:r>
          </a:p>
        </p:txBody>
      </p:sp>
      <p:pic>
        <p:nvPicPr>
          <p:cNvPr id="10246" name="Picture 6" descr="James Meredith escorted by soldi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743200"/>
            <a:ext cx="2459038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 Peace Corps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69988" y="1905000"/>
            <a:ext cx="7364412" cy="4114800"/>
          </a:xfrm>
        </p:spPr>
        <p:txBody>
          <a:bodyPr/>
          <a:lstStyle/>
          <a:p>
            <a:r>
              <a:rPr lang="en-US" sz="2800" dirty="0">
                <a:effectLst/>
              </a:rPr>
              <a:t>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volunteer program run by the </a:t>
            </a:r>
            <a:r>
              <a:rPr lang="en-US" sz="2800" dirty="0" smtClean="0">
                <a:effectLst/>
              </a:rPr>
              <a:t>US </a:t>
            </a:r>
            <a:r>
              <a:rPr lang="en-US" sz="2800" dirty="0">
                <a:effectLst/>
              </a:rPr>
              <a:t>government to provide social and economic development </a:t>
            </a:r>
            <a:r>
              <a:rPr lang="en-US" sz="2800" dirty="0" smtClean="0">
                <a:effectLst/>
              </a:rPr>
              <a:t>abroad while </a:t>
            </a:r>
            <a:r>
              <a:rPr lang="en-US" sz="2800" dirty="0">
                <a:effectLst/>
              </a:rPr>
              <a:t>promoting mutual understanding between Americans and populations served</a:t>
            </a:r>
          </a:p>
          <a:p>
            <a:r>
              <a:rPr lang="en-US" sz="2800" dirty="0">
                <a:effectLst/>
              </a:rPr>
              <a:t>Has </a:t>
            </a:r>
            <a:r>
              <a:rPr lang="en-US" sz="2800" dirty="0" smtClean="0">
                <a:effectLst/>
              </a:rPr>
              <a:t>affected: </a:t>
            </a:r>
          </a:p>
          <a:p>
            <a:pPr lvl="1"/>
            <a:r>
              <a:rPr lang="en-US" sz="2800" dirty="0" smtClean="0">
                <a:effectLst/>
              </a:rPr>
              <a:t>way </a:t>
            </a:r>
            <a:r>
              <a:rPr lang="en-US" sz="2800" dirty="0">
                <a:effectLst/>
              </a:rPr>
              <a:t>people of other countries view </a:t>
            </a:r>
            <a:r>
              <a:rPr lang="en-US" sz="2800" dirty="0" smtClean="0">
                <a:effectLst/>
              </a:rPr>
              <a:t>Americans</a:t>
            </a:r>
          </a:p>
          <a:p>
            <a:pPr lvl="1"/>
            <a:r>
              <a:rPr lang="en-US" sz="2800" dirty="0" smtClean="0">
                <a:effectLst/>
              </a:rPr>
              <a:t>how </a:t>
            </a:r>
            <a:r>
              <a:rPr lang="en-US" sz="2800" dirty="0">
                <a:effectLst/>
              </a:rPr>
              <a:t>Americans view other </a:t>
            </a:r>
            <a:r>
              <a:rPr lang="en-US" sz="2800" dirty="0" smtClean="0">
                <a:effectLst/>
              </a:rPr>
              <a:t>countries,</a:t>
            </a:r>
          </a:p>
          <a:p>
            <a:pPr lvl="1"/>
            <a:r>
              <a:rPr lang="en-US" sz="2800" dirty="0" smtClean="0">
                <a:effectLst/>
              </a:rPr>
              <a:t>how </a:t>
            </a:r>
            <a:r>
              <a:rPr lang="en-US" sz="2800" dirty="0">
                <a:effectLst/>
              </a:rPr>
              <a:t>Americans view their own country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Talk: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69988" y="1946275"/>
            <a:ext cx="7669212" cy="4114800"/>
          </a:xfrm>
        </p:spPr>
        <p:txBody>
          <a:bodyPr/>
          <a:lstStyle/>
          <a:p>
            <a:r>
              <a:rPr lang="en-US" dirty="0" smtClean="0"/>
              <a:t>How could this organization play into the policy of containment?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5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Other “New Frontier” Ideas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Kennedy went to work on funding public schools by passing new bills.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He tried fighting poverty in the South and in big cities.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He supported the Area Development Act which encouraged businesses to move into economically depressed areas.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pitchFamily="66" charset="0"/>
              </a:rPr>
              <a:t>The Housing Act asked for $5 billion for urban renewal</a:t>
            </a:r>
            <a:endParaRPr lang="en-US" sz="2400"/>
          </a:p>
        </p:txBody>
      </p:sp>
      <p:pic>
        <p:nvPicPr>
          <p:cNvPr id="12293" name="Picture 5" descr="144px-John_F">
            <a:hlinkClick r:id="rId2" tooltip="John F. Kennedy, White House photo portrait, looking up.jpg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67400" y="2514600"/>
            <a:ext cx="2205038" cy="2819400"/>
          </a:xfrm>
          <a:ln/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NASA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Comic Sans MS" pitchFamily="66" charset="0"/>
              </a:rPr>
              <a:t>One of Kennedy’s biggest accomplishments was the National Aeronautics and Space Administration (NASA).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pitchFamily="66" charset="0"/>
              </a:rPr>
              <a:t>Part of this reason was to compete with the Soviets in the Cold War.</a:t>
            </a:r>
            <a:endParaRPr lang="en-US" sz="2400"/>
          </a:p>
        </p:txBody>
      </p:sp>
      <p:pic>
        <p:nvPicPr>
          <p:cNvPr id="13318" name="Picture 6" descr="Space Shuttle with payload bay doors open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971800"/>
            <a:ext cx="274320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X:Templates:Presentations:Designs:Azure</Template>
  <TotalTime>107</TotalTime>
  <Words>687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Comic Sans MS</vt:lpstr>
      <vt:lpstr>Times</vt:lpstr>
      <vt:lpstr>Times New Roman</vt:lpstr>
      <vt:lpstr>Wingdings</vt:lpstr>
      <vt:lpstr>Azure</vt:lpstr>
      <vt:lpstr>Kennedy and His New             Frontier</vt:lpstr>
      <vt:lpstr>The Election of 1960</vt:lpstr>
      <vt:lpstr>Richard Nixon</vt:lpstr>
      <vt:lpstr>John F. Kennedy</vt:lpstr>
      <vt:lpstr>Kennedy’s “New Frontier”</vt:lpstr>
      <vt:lpstr>The Peace Corps </vt:lpstr>
      <vt:lpstr>Turn and Talk: </vt:lpstr>
      <vt:lpstr>Other “New Frontier” Ideas</vt:lpstr>
      <vt:lpstr>NASA</vt:lpstr>
      <vt:lpstr>Kennedy at Odds</vt:lpstr>
      <vt:lpstr>Kennedy’s Death</vt:lpstr>
      <vt:lpstr>Lyndon B. Johnson</vt:lpstr>
      <vt:lpstr>The Great Society</vt:lpstr>
      <vt:lpstr>Office of Economic Opportunity</vt:lpstr>
      <vt:lpstr>More Johnson Programs</vt:lpstr>
      <vt:lpstr>Government Spending</vt:lpstr>
      <vt:lpstr>1960’s: An Important Time</vt:lpstr>
    </vt:vector>
  </TitlesOfParts>
  <Company>LPS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Kennedy and His New Frontier</dc:title>
  <dc:creator>Erica Beaule</dc:creator>
  <cp:lastModifiedBy>Matthew Merritt</cp:lastModifiedBy>
  <cp:revision>7</cp:revision>
  <cp:lastPrinted>2020-02-18T03:05:14Z</cp:lastPrinted>
  <dcterms:created xsi:type="dcterms:W3CDTF">2008-04-05T15:09:51Z</dcterms:created>
  <dcterms:modified xsi:type="dcterms:W3CDTF">2020-02-18T03:10:07Z</dcterms:modified>
</cp:coreProperties>
</file>